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86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73" r:id="rId14"/>
    <p:sldId id="264" r:id="rId15"/>
    <p:sldId id="271" r:id="rId16"/>
    <p:sldId id="265" r:id="rId17"/>
    <p:sldId id="276" r:id="rId18"/>
    <p:sldId id="275" r:id="rId19"/>
    <p:sldId id="266" r:id="rId20"/>
    <p:sldId id="267" r:id="rId21"/>
    <p:sldId id="268" r:id="rId22"/>
    <p:sldId id="269" r:id="rId23"/>
    <p:sldId id="270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619970775179805E-3"/>
          <c:y val="0.10772888683032268"/>
          <c:w val="0.6105303465822669"/>
          <c:h val="0.8563234007513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Низький рівень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32496640689364"/>
          <c:y val="0"/>
          <c:w val="0.31784170544677648"/>
          <c:h val="0.97926406258041288"/>
        </c:manualLayout>
      </c:layout>
    </c:legend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0.03706</cdr:y>
    </cdr:from>
    <cdr:to>
      <cdr:x>0.65</cdr:x>
      <cdr:y>0.1297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44016"/>
          <a:ext cx="21602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0.01667</cdr:x>
      <cdr:y>0.05559</cdr:y>
    </cdr:from>
    <cdr:to>
      <cdr:x>0.65</cdr:x>
      <cdr:y>0.20382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216024"/>
          <a:ext cx="27363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/>
            <a:t>Кількість дітей -  40 </a:t>
          </a:r>
          <a:endParaRPr lang="uk-UA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 advClick="0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2DA6-327B-414F-913F-5E874C8F8CC9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0A70-B6A0-4749-90AD-D09CE76231F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 advClick="0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09EA-5584-427A-9181-D6810E7133F0}" type="datetimeFigureOut">
              <a:rPr lang="uk-UA" smtClean="0"/>
              <a:pPr/>
              <a:t>04.06.2013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E898-3162-4304-A955-E442EA6E30E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992888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завідувача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дошкільним навчальним закладом  ясла-садка “ Веселка ”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питань статутної діяльності у 2013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Криворотько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Людмили Григорівни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140968"/>
            <a:ext cx="6606480" cy="3096344"/>
          </a:xfrm>
        </p:spPr>
        <p:txBody>
          <a:bodyPr/>
          <a:lstStyle/>
          <a:p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звітування</a:t>
            </a:r>
            <a:r>
              <a:rPr lang="ru-RU" sz="2000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/>
              <a:t>забезпечити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прозорість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відкритість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демократичність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навчальним</a:t>
            </a:r>
            <a:r>
              <a:rPr lang="ru-RU" sz="2000" dirty="0" smtClean="0"/>
              <a:t> закладом;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/>
              <a:t>стимулювати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громадськості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прийняття</a:t>
            </a:r>
            <a:r>
              <a:rPr lang="ru-RU" sz="2000" dirty="0" smtClean="0"/>
              <a:t>  та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сфері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навчальним</a:t>
            </a:r>
            <a:r>
              <a:rPr lang="ru-RU" sz="2000" dirty="0" smtClean="0"/>
              <a:t> закладом</a:t>
            </a:r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43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Аналіз психологічного визначення готовності  до школи дітей старшого дошкільного віку:</a:t>
            </a:r>
            <a:endParaRPr lang="uk-UA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355976" y="2204864"/>
          <a:ext cx="432048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95536" y="1196752"/>
            <a:ext cx="8352928" cy="1152128"/>
          </a:xfrm>
        </p:spPr>
        <p:txBody>
          <a:bodyPr/>
          <a:lstStyle/>
          <a:p>
            <a:endParaRPr lang="ru-RU" sz="2400" i="1" dirty="0" smtClean="0"/>
          </a:p>
          <a:p>
            <a:pPr algn="ctr"/>
            <a:r>
              <a:rPr lang="ru-RU" sz="2400" i="1" dirty="0" err="1" smtClean="0"/>
              <a:t>Учень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не посудина, яку </a:t>
            </a:r>
            <a:r>
              <a:rPr lang="ru-RU" sz="2400" i="1" dirty="0" err="1" smtClean="0"/>
              <a:t>потрібно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наповнити</a:t>
            </a:r>
            <a:r>
              <a:rPr lang="ru-RU" sz="2400" i="1" dirty="0" smtClean="0"/>
              <a:t>, а факел, </a:t>
            </a:r>
            <a:r>
              <a:rPr lang="ru-RU" sz="2400" i="1" dirty="0" err="1" smtClean="0"/>
              <a:t>який</a:t>
            </a:r>
            <a:r>
              <a:rPr lang="ru-RU" sz="2400" i="1" dirty="0" smtClean="0"/>
              <a:t> треба </a:t>
            </a:r>
            <a:r>
              <a:rPr lang="ru-RU" sz="2400" i="1" dirty="0" err="1" smtClean="0"/>
              <a:t>запалити</a:t>
            </a:r>
            <a:r>
              <a:rPr lang="ru-RU" sz="2400" i="1" dirty="0" smtClean="0"/>
              <a:t>”</a:t>
            </a:r>
            <a:r>
              <a:rPr lang="ru-RU" sz="2400" dirty="0" smtClean="0"/>
              <a:t>                                                                                                К. </a:t>
            </a:r>
            <a:r>
              <a:rPr lang="ru-RU" sz="2400" dirty="0" err="1" smtClean="0"/>
              <a:t>Ушинський</a:t>
            </a:r>
            <a:endParaRPr lang="ru-RU" sz="2400" dirty="0" smtClean="0"/>
          </a:p>
          <a:p>
            <a:r>
              <a:rPr lang="ru-RU" dirty="0" smtClean="0"/>
              <a:t> </a:t>
            </a:r>
          </a:p>
          <a:p>
            <a:endParaRPr lang="uk-UA" dirty="0"/>
          </a:p>
        </p:txBody>
      </p:sp>
      <p:pic>
        <p:nvPicPr>
          <p:cNvPr id="4098" name="Picture 2" descr="D:\Яна\Фотки\Корекційні заняття\SDC15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Управлінська діяльність завідувача ДНЗ</a:t>
            </a:r>
            <a:endParaRPr lang="ru-RU" sz="2400" b="1" dirty="0"/>
          </a:p>
        </p:txBody>
      </p:sp>
      <p:pic>
        <p:nvPicPr>
          <p:cNvPr id="4" name="Picture 2" descr="D:\Яна\Емблеми таке різне\Емблеми груп\Безимени-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168352" cy="44736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671691"/>
            <a:ext cx="49685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dirty="0" err="1" smtClean="0"/>
              <a:t>Криворотько</a:t>
            </a:r>
            <a:r>
              <a:rPr lang="ru-RU" sz="1600" dirty="0" smtClean="0"/>
              <a:t> Людмила </a:t>
            </a:r>
            <a:r>
              <a:rPr lang="ru-RU" sz="1600" dirty="0" err="1" smtClean="0"/>
              <a:t>Григорівна</a:t>
            </a:r>
            <a:r>
              <a:rPr lang="ru-RU" sz="1600" dirty="0" smtClean="0"/>
              <a:t> - </a:t>
            </a:r>
            <a:r>
              <a:rPr lang="ru-RU" sz="1600" dirty="0" err="1" smtClean="0"/>
              <a:t>завідувач</a:t>
            </a:r>
            <a:r>
              <a:rPr lang="ru-RU" sz="1600" dirty="0" smtClean="0"/>
              <a:t>  </a:t>
            </a:r>
            <a:r>
              <a:rPr lang="ru-RU" sz="1600" dirty="0" err="1" smtClean="0"/>
              <a:t>дошкільним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навчальним</a:t>
            </a:r>
            <a:r>
              <a:rPr lang="ru-RU" sz="1600" dirty="0" smtClean="0"/>
              <a:t>  закладом </a:t>
            </a:r>
          </a:p>
          <a:p>
            <a:pPr algn="ctr">
              <a:buNone/>
            </a:pPr>
            <a:r>
              <a:rPr lang="ru-RU" sz="1600" dirty="0" smtClean="0"/>
              <a:t>(</a:t>
            </a:r>
            <a:r>
              <a:rPr lang="ru-RU" sz="1600" dirty="0" err="1" smtClean="0"/>
              <a:t>ясла</a:t>
            </a:r>
            <a:r>
              <a:rPr lang="ru-RU" sz="1600" dirty="0" smtClean="0"/>
              <a:t> – садком) «Веселка» м.Хорола</a:t>
            </a:r>
          </a:p>
          <a:p>
            <a:pPr algn="ctr">
              <a:buNone/>
            </a:pPr>
            <a:r>
              <a:rPr lang="ru-RU" sz="1600" dirty="0" smtClean="0"/>
              <a:t>09. 04. 1974 р.н.</a:t>
            </a:r>
          </a:p>
          <a:p>
            <a:pPr algn="ctr">
              <a:buNone/>
            </a:pPr>
            <a:r>
              <a:rPr lang="ru-RU" sz="1600" dirty="0" smtClean="0"/>
              <a:t>У 1993 р. – </a:t>
            </a:r>
            <a:r>
              <a:rPr lang="ru-RU" sz="1600" dirty="0" err="1" smtClean="0"/>
              <a:t>закінчила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Кременчуцьке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педагогічне</a:t>
            </a:r>
            <a:r>
              <a:rPr lang="ru-RU" sz="1600" dirty="0" smtClean="0"/>
              <a:t> училище А.С. </a:t>
            </a:r>
            <a:r>
              <a:rPr lang="ru-RU" sz="1600" dirty="0" err="1" smtClean="0"/>
              <a:t>Макаренка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спеціальністю</a:t>
            </a:r>
            <a:r>
              <a:rPr lang="ru-RU" sz="1600" dirty="0" smtClean="0"/>
              <a:t> "</a:t>
            </a:r>
            <a:r>
              <a:rPr lang="ru-RU" sz="1600" dirty="0" err="1" smtClean="0"/>
              <a:t>Дошкільне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виховання</a:t>
            </a:r>
            <a:r>
              <a:rPr lang="ru-RU" sz="1600" dirty="0" smtClean="0"/>
              <a:t> ".  </a:t>
            </a:r>
            <a:r>
              <a:rPr lang="ru-RU" sz="1600" dirty="0" err="1" smtClean="0"/>
              <a:t>Здобула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вихователя</a:t>
            </a:r>
            <a:r>
              <a:rPr lang="ru-RU" sz="1600" dirty="0" smtClean="0"/>
              <a:t> </a:t>
            </a:r>
            <a:r>
              <a:rPr lang="ru-RU" sz="1600" dirty="0" err="1" smtClean="0"/>
              <a:t>дошкільного</a:t>
            </a:r>
            <a:r>
              <a:rPr lang="ru-RU" sz="1600" dirty="0" smtClean="0"/>
              <a:t> закладу;</a:t>
            </a:r>
          </a:p>
          <a:p>
            <a:pPr algn="ctr">
              <a:buNone/>
            </a:pPr>
            <a:r>
              <a:rPr lang="ru-RU" sz="1600" dirty="0" smtClean="0"/>
              <a:t>У 2007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– </a:t>
            </a:r>
            <a:r>
              <a:rPr lang="ru-RU" sz="1600" dirty="0" err="1" smtClean="0"/>
              <a:t>закінчила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Глухівський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педагогічний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</a:t>
            </a:r>
            <a:r>
              <a:rPr lang="ru-RU" sz="1600" dirty="0" smtClean="0"/>
              <a:t>  за </a:t>
            </a:r>
            <a:r>
              <a:rPr lang="ru-RU" sz="1600" dirty="0" err="1" smtClean="0"/>
              <a:t>спеціальнісю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"</a:t>
            </a:r>
            <a:r>
              <a:rPr lang="ru-RU" sz="1600" dirty="0" err="1" smtClean="0"/>
              <a:t>Дошкільне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виховання</a:t>
            </a:r>
            <a:r>
              <a:rPr lang="ru-RU" sz="1600" dirty="0" smtClean="0"/>
              <a:t> ". </a:t>
            </a:r>
            <a:r>
              <a:rPr lang="ru-RU" sz="1600" dirty="0" err="1" smtClean="0"/>
              <a:t>Здобула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кваліфікацію</a:t>
            </a:r>
            <a:r>
              <a:rPr lang="ru-RU" sz="1600" dirty="0" smtClean="0"/>
              <a:t>  </a:t>
            </a:r>
            <a:r>
              <a:rPr lang="ru-RU" sz="1600" dirty="0" err="1" smtClean="0"/>
              <a:t>вихователя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дошкільного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віку</a:t>
            </a:r>
            <a:r>
              <a:rPr lang="ru-RU" sz="1600" dirty="0" smtClean="0"/>
              <a:t>, </a:t>
            </a:r>
            <a:r>
              <a:rPr lang="ru-RU" sz="1600" dirty="0" err="1" smtClean="0"/>
              <a:t>організатора</a:t>
            </a:r>
            <a:r>
              <a:rPr lang="ru-RU" sz="1600" dirty="0" smtClean="0"/>
              <a:t> </a:t>
            </a:r>
            <a:r>
              <a:rPr lang="ru-RU" sz="1600" dirty="0" err="1" smtClean="0"/>
              <a:t>дошкільного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виховання</a:t>
            </a:r>
            <a:r>
              <a:rPr lang="ru-RU" sz="1600" dirty="0" smtClean="0"/>
              <a:t> ;</a:t>
            </a:r>
          </a:p>
          <a:p>
            <a:pPr algn="ctr">
              <a:buNone/>
            </a:pPr>
            <a:r>
              <a:rPr lang="ru-RU" sz="1600" dirty="0" err="1" smtClean="0"/>
              <a:t>Загальний</a:t>
            </a:r>
            <a:r>
              <a:rPr lang="ru-RU" sz="1600" dirty="0" smtClean="0"/>
              <a:t> стаж – 19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;</a:t>
            </a:r>
          </a:p>
          <a:p>
            <a:pPr algn="ctr">
              <a:buNone/>
            </a:pPr>
            <a:r>
              <a:rPr lang="ru-RU" sz="1600" dirty="0" err="1" smtClean="0"/>
              <a:t>Атестувалася</a:t>
            </a:r>
            <a:r>
              <a:rPr lang="ru-RU" sz="1600" dirty="0" smtClean="0"/>
              <a:t> в 2006 – 2007 </a:t>
            </a:r>
            <a:r>
              <a:rPr lang="ru-RU" sz="1600" dirty="0" err="1" smtClean="0"/>
              <a:t>роц</a:t>
            </a:r>
            <a:r>
              <a:rPr lang="uk-UA" sz="1600" dirty="0" smtClean="0"/>
              <a:t>і</a:t>
            </a:r>
            <a:r>
              <a:rPr lang="ru-RU" sz="1600" dirty="0" smtClean="0"/>
              <a:t>;</a:t>
            </a:r>
          </a:p>
          <a:p>
            <a:pPr algn="ctr">
              <a:buNone/>
            </a:pPr>
            <a:r>
              <a:rPr lang="ru-RU" sz="1600" dirty="0" err="1" smtClean="0"/>
              <a:t>Встановлено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кваліфікаційну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категорію</a:t>
            </a:r>
            <a:r>
              <a:rPr lang="ru-RU" sz="1600" dirty="0" smtClean="0"/>
              <a:t>: 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«</a:t>
            </a:r>
            <a:r>
              <a:rPr lang="ru-RU" sz="1600" dirty="0" err="1" smtClean="0"/>
              <a:t>спеціаліст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другої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категорії</a:t>
            </a:r>
            <a:r>
              <a:rPr lang="ru-RU" sz="1600" dirty="0" smtClean="0"/>
              <a:t>»</a:t>
            </a:r>
            <a:r>
              <a:rPr lang="ru-RU" sz="1600" dirty="0" smtClean="0"/>
              <a:t> .</a:t>
            </a:r>
          </a:p>
          <a:p>
            <a:pPr algn="ctr">
              <a:buNone/>
            </a:pPr>
            <a:r>
              <a:rPr lang="ru-RU" sz="1600" dirty="0" err="1" smtClean="0"/>
              <a:t>Атестувалася</a:t>
            </a:r>
            <a:r>
              <a:rPr lang="ru-RU" sz="1600" dirty="0" smtClean="0"/>
              <a:t> в 2012 – 2013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;</a:t>
            </a:r>
          </a:p>
          <a:p>
            <a:pPr algn="ctr">
              <a:buNone/>
            </a:pPr>
            <a:r>
              <a:rPr lang="ru-RU" sz="1600" dirty="0" err="1" smtClean="0"/>
              <a:t>Встановлено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квіаліфікаційну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категорію</a:t>
            </a:r>
            <a:r>
              <a:rPr lang="ru-RU" sz="1600" dirty="0" smtClean="0"/>
              <a:t>: «</a:t>
            </a:r>
            <a:r>
              <a:rPr lang="ru-RU" sz="1600" dirty="0" err="1" smtClean="0"/>
              <a:t>спеціаліст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категорії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endParaRPr lang="uk-U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5172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Дитячий садок – це територія совісті для кожного із нас</a:t>
            </a:r>
            <a:endParaRPr lang="uk-UA" i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Батькам на </a:t>
            </a:r>
            <a:r>
              <a:rPr lang="ru-RU" b="1" dirty="0" err="1" smtClean="0"/>
              <a:t>замітку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педагогів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батьками:</a:t>
            </a:r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батьківських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інформування</a:t>
            </a:r>
            <a:r>
              <a:rPr lang="ru-RU" dirty="0" smtClean="0"/>
              <a:t> про </a:t>
            </a:r>
            <a:r>
              <a:rPr lang="ru-RU" dirty="0" err="1" smtClean="0"/>
              <a:t>спільну</a:t>
            </a:r>
            <a:r>
              <a:rPr lang="ru-RU" dirty="0" smtClean="0"/>
              <a:t> роботу та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закладу за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та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спеціалістів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структур;</a:t>
            </a:r>
          </a:p>
          <a:p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результатами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5" name="Picture 2" descr="D:\Фото 2012 р\Материнська школа\SDC167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681" y="1600200"/>
            <a:ext cx="343098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29264" cy="14176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Привчайте дитину бути слухняною! Батьки повинні стежити за поведінкою дитини і скеровувати її так, щоб її дії не завдавали шкоди ні їй самій, ані іншим.</a:t>
            </a:r>
            <a:endParaRPr lang="uk-UA" sz="2400" b="1" dirty="0"/>
          </a:p>
        </p:txBody>
      </p:sp>
      <p:pic>
        <p:nvPicPr>
          <p:cNvPr id="5122" name="Picture 2" descr="D:\Фото 2013 року\Береза батьківські 2013 р\SDC17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12910"/>
            <a:ext cx="4068452" cy="27123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17008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Групові батьківські збори</a:t>
            </a:r>
            <a:endParaRPr lang="uk-UA" dirty="0"/>
          </a:p>
        </p:txBody>
      </p:sp>
      <p:pic>
        <p:nvPicPr>
          <p:cNvPr id="5123" name="Picture 3" descr="D:\Яна\Фотки\Материнська школа\SDC179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705986" cy="27794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7008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Під час психологічного  тренінгу</a:t>
            </a:r>
            <a:endParaRPr lang="uk-UA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Єдність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вихованні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вихователем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дитсадка</a:t>
            </a:r>
            <a:r>
              <a:rPr lang="ru-RU" sz="2400" b="1" dirty="0" smtClean="0"/>
              <a:t> та членами </a:t>
            </a:r>
            <a:r>
              <a:rPr lang="ru-RU" sz="2400" b="1" dirty="0" err="1" smtClean="0"/>
              <a:t>сім’ї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запорука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успішного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виховання</a:t>
            </a:r>
            <a:endParaRPr lang="ru-RU" sz="2400" b="1" dirty="0"/>
          </a:p>
        </p:txBody>
      </p:sp>
      <p:pic>
        <p:nvPicPr>
          <p:cNvPr id="9218" name="Picture 2" descr="D:\Фото 2013 року\Материнська школа\SDC167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66" y="2204864"/>
            <a:ext cx="3114346" cy="4152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3407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Засідання клубу </a:t>
            </a:r>
            <a:r>
              <a:rPr lang="uk-UA" dirty="0" err="1" smtClean="0"/>
              <a:t>“Материнська</a:t>
            </a:r>
            <a:r>
              <a:rPr lang="uk-UA" dirty="0" smtClean="0"/>
              <a:t> </a:t>
            </a:r>
            <a:r>
              <a:rPr lang="uk-UA" dirty="0" err="1" smtClean="0"/>
              <a:t>школа”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219" name="Picture 3" descr="D:\Фото 2013 року\8 Березня 2013 р\Дзвіночок\SDC172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657600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20072" y="19888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Родинне свято </a:t>
            </a:r>
            <a:endParaRPr lang="uk-UA" dirty="0"/>
          </a:p>
        </p:txBody>
      </p:sp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Соціальна активність дошкільного закладу</a:t>
            </a:r>
            <a:endParaRPr lang="ru-RU" b="1" dirty="0"/>
          </a:p>
        </p:txBody>
      </p:sp>
      <p:pic>
        <p:nvPicPr>
          <p:cNvPr id="5122" name="Picture 2" descr="D:\Фото 2012 р\День міста\100_24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29" y="2276872"/>
            <a:ext cx="3974571" cy="2980928"/>
          </a:xfrm>
          <a:prstGeom prst="rect">
            <a:avLst/>
          </a:prstGeom>
          <a:noFill/>
        </p:spPr>
      </p:pic>
      <p:pic>
        <p:nvPicPr>
          <p:cNvPr id="5123" name="Picture 3" descr="D:\Вихователі\Радченко Оля\Жирафа Рафа\SDC168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2331281"/>
            <a:ext cx="3902025" cy="29265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Малюнок на асфальті до дня міста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55679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Всеукраїнський конкурс: </a:t>
            </a:r>
            <a:r>
              <a:rPr lang="uk-UA" dirty="0" err="1" smtClean="0"/>
              <a:t>“Безпечна</a:t>
            </a:r>
            <a:r>
              <a:rPr lang="uk-UA" dirty="0" smtClean="0"/>
              <a:t> країна очима </a:t>
            </a:r>
            <a:r>
              <a:rPr lang="uk-UA" dirty="0" err="1" smtClean="0"/>
              <a:t>дітей”</a:t>
            </a:r>
            <a:endParaRPr lang="uk-UA" dirty="0"/>
          </a:p>
        </p:txBody>
      </p:sp>
    </p:spTree>
  </p:cSld>
  <p:clrMapOvr>
    <a:masterClrMapping/>
  </p:clrMapOvr>
  <p:transition spd="slow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Їжа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необхідна</a:t>
            </a:r>
            <a:r>
              <a:rPr lang="ru-RU" b="1" dirty="0" smtClean="0"/>
              <a:t> </a:t>
            </a:r>
            <a:r>
              <a:rPr lang="ru-RU" b="1" dirty="0" err="1" smtClean="0"/>
              <a:t>дитині</a:t>
            </a:r>
            <a:r>
              <a:rPr lang="ru-RU" b="1" dirty="0" smtClean="0"/>
              <a:t> для </a:t>
            </a:r>
            <a:r>
              <a:rPr lang="ru-RU" b="1" dirty="0" err="1" smtClean="0"/>
              <a:t>підтримки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</a:t>
            </a:r>
            <a:r>
              <a:rPr lang="ru-RU" b="1" dirty="0" err="1" smtClean="0"/>
              <a:t>працездатності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росту </a:t>
            </a:r>
            <a:r>
              <a:rPr lang="ru-RU" b="1" dirty="0" err="1" smtClean="0"/>
              <a:t>дитячого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тому так </a:t>
            </a:r>
            <a:r>
              <a:rPr lang="ru-RU" b="1" dirty="0" err="1" smtClean="0"/>
              <a:t>важливо</a:t>
            </a:r>
            <a:r>
              <a:rPr lang="ru-RU" b="1" dirty="0" smtClean="0"/>
              <a:t> </a:t>
            </a:r>
            <a:r>
              <a:rPr lang="ru-RU" b="1" dirty="0" err="1" smtClean="0"/>
              <a:t>дотримуватись</a:t>
            </a:r>
            <a:r>
              <a:rPr lang="ru-RU" b="1" dirty="0" smtClean="0"/>
              <a:t> правил </a:t>
            </a:r>
            <a:r>
              <a:rPr lang="ru-RU" b="1" dirty="0" err="1" smtClean="0"/>
              <a:t>раціонального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усі</a:t>
            </a:r>
            <a:r>
              <a:rPr lang="ru-RU" b="1" dirty="0" smtClean="0"/>
              <a:t>  </a:t>
            </a:r>
            <a:r>
              <a:rPr lang="ru-RU" b="1" dirty="0" err="1" smtClean="0"/>
              <a:t>вікові</a:t>
            </a:r>
            <a:r>
              <a:rPr lang="ru-RU" b="1" dirty="0" smtClean="0"/>
              <a:t> </a:t>
            </a:r>
            <a:r>
              <a:rPr lang="ru-RU" b="1" dirty="0" err="1" smtClean="0"/>
              <a:t>періоди</a:t>
            </a:r>
            <a:r>
              <a:rPr lang="ru-RU" b="1" dirty="0" smtClean="0"/>
              <a:t> </a:t>
            </a:r>
            <a:r>
              <a:rPr lang="ru-RU" b="1" dirty="0" err="1" smtClean="0"/>
              <a:t>дитинства</a:t>
            </a:r>
            <a:endParaRPr lang="ru-RU" b="1" dirty="0"/>
          </a:p>
        </p:txBody>
      </p:sp>
      <p:pic>
        <p:nvPicPr>
          <p:cNvPr id="10242" name="Picture 2" descr="D:\Фото 2013 року\Діти Погребняк Т.П\Фото30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657600" cy="2743200"/>
          </a:xfrm>
          <a:prstGeom prst="rect">
            <a:avLst/>
          </a:prstGeom>
          <a:noFill/>
        </p:spPr>
      </p:pic>
      <p:pic>
        <p:nvPicPr>
          <p:cNvPr id="6146" name="Picture 2" descr="D:\Фото 2012 р\Погребняк\IMG_16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Система роботи закладу що до попередження травматизму</a:t>
            </a:r>
            <a:endParaRPr lang="ru-RU" b="1" dirty="0"/>
          </a:p>
        </p:txBody>
      </p:sp>
      <p:pic>
        <p:nvPicPr>
          <p:cNvPr id="11266" name="Picture 2" descr="D:\Фото 2012 р\Пожежники\100_30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7804"/>
            <a:ext cx="3600400" cy="2700300"/>
          </a:xfrm>
          <a:prstGeom prst="rect">
            <a:avLst/>
          </a:prstGeom>
          <a:noFill/>
        </p:spPr>
      </p:pic>
      <p:pic>
        <p:nvPicPr>
          <p:cNvPr id="4098" name="Picture 2" descr="D:\Людмила Григорівна\Атестація\SDC176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972" y="2636912"/>
            <a:ext cx="3996444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Знає хай дитина кожна: </a:t>
            </a:r>
            <a:br>
              <a:rPr lang="uk-UA" b="1" dirty="0" smtClean="0"/>
            </a:br>
            <a:r>
              <a:rPr lang="uk-UA" b="1" dirty="0" err="1" smtClean="0"/>
              <a:t>Жартувать</a:t>
            </a:r>
            <a:r>
              <a:rPr lang="uk-UA" b="1" dirty="0" smtClean="0"/>
              <a:t> з вогнем не можна!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6288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Учіть правила пожежні,</a:t>
            </a:r>
            <a:br>
              <a:rPr lang="uk-UA" b="1" dirty="0" smtClean="0"/>
            </a:br>
            <a:r>
              <a:rPr lang="uk-UA" b="1" dirty="0" smtClean="0"/>
              <a:t>Й будьте завжди обережні!</a:t>
            </a:r>
            <a:endParaRPr lang="uk-UA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Спільними зусиллями батьків та фінансування міською радою  зміцнюється  матеріально - технічна база ДНЗ </a:t>
            </a:r>
            <a:r>
              <a:rPr lang="uk-UA" b="1" dirty="0" err="1" smtClean="0"/>
              <a:t>“Веселка”</a:t>
            </a:r>
            <a:endParaRPr lang="ru-RU" b="1" dirty="0"/>
          </a:p>
        </p:txBody>
      </p:sp>
      <p:pic>
        <p:nvPicPr>
          <p:cNvPr id="2050" name="Picture 2" descr="C:\Users\Педагог\Desktop\Новая папка\SDC184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048000" cy="4572000"/>
          </a:xfrm>
          <a:prstGeom prst="rect">
            <a:avLst/>
          </a:prstGeom>
          <a:noFill/>
        </p:spPr>
      </p:pic>
      <p:pic>
        <p:nvPicPr>
          <p:cNvPr id="2051" name="Picture 3" descr="D:\Фото 2012 р\Погребняк\IMG_15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Враження дитинства найсильніші, пам’ять про нього найдобріша.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67944" y="2996952"/>
            <a:ext cx="4896544" cy="230425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Нехай квітує наш садок</a:t>
            </a:r>
          </a:p>
          <a:p>
            <a:pPr algn="ctr">
              <a:buNone/>
            </a:pPr>
            <a:r>
              <a:rPr lang="uk-UA" b="1" dirty="0" smtClean="0"/>
              <a:t>Серед садочків міста,</a:t>
            </a:r>
          </a:p>
          <a:p>
            <a:pPr algn="ctr">
              <a:buNone/>
            </a:pPr>
            <a:r>
              <a:rPr lang="uk-UA" b="1" dirty="0" smtClean="0"/>
              <a:t>Й звучить у ньому з року </a:t>
            </a:r>
            <a:r>
              <a:rPr lang="uk-UA" b="1" dirty="0" smtClean="0"/>
              <a:t>в рік</a:t>
            </a:r>
            <a:endParaRPr lang="uk-UA" b="1" dirty="0" smtClean="0"/>
          </a:p>
          <a:p>
            <a:pPr algn="ctr">
              <a:buNone/>
            </a:pPr>
            <a:r>
              <a:rPr lang="uk-UA" b="1" dirty="0" smtClean="0"/>
              <a:t>Щасливий сміх </a:t>
            </a:r>
            <a:r>
              <a:rPr lang="uk-UA" b="1" dirty="0" smtClean="0"/>
              <a:t>дитинства!!!</a:t>
            </a:r>
            <a:endParaRPr lang="uk-UA" b="1" dirty="0"/>
          </a:p>
        </p:txBody>
      </p:sp>
      <p:pic>
        <p:nvPicPr>
          <p:cNvPr id="3074" name="Picture 2" descr="D:\Фото 2012 р\День захисту дітей2012 р\100_18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Треба мудро всю роботу </a:t>
            </a:r>
            <a:r>
              <a:rPr lang="ru-RU" b="1" dirty="0" err="1" smtClean="0"/>
              <a:t>планувати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у нас росли </a:t>
            </a:r>
            <a:r>
              <a:rPr lang="ru-RU" b="1" dirty="0" err="1" smtClean="0"/>
              <a:t>щасливими</a:t>
            </a:r>
            <a:r>
              <a:rPr lang="ru-RU" b="1" dirty="0" smtClean="0"/>
              <a:t> </a:t>
            </a:r>
            <a:r>
              <a:rPr lang="ru-RU" b="1" dirty="0" err="1" smtClean="0"/>
              <a:t>малята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Музична зала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Спортивна зала</a:t>
            </a:r>
            <a:endParaRPr lang="ru-RU" dirty="0"/>
          </a:p>
        </p:txBody>
      </p:sp>
      <p:pic>
        <p:nvPicPr>
          <p:cNvPr id="1027" name="Picture 3" descr="D:\Фото 2012 р\Мет. об'єдн\100_27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D:\Галина Петрівна\Фото\Семінар 2011р\ktm 0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6437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/>
              <a:t>Нехай буде </a:t>
            </a:r>
            <a:r>
              <a:rPr lang="ru-RU" sz="2700" b="1" i="1" dirty="0" err="1" smtClean="0"/>
              <a:t>нашою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найвищою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ціллю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одне</a:t>
            </a:r>
            <a:r>
              <a:rPr lang="ru-RU" sz="2700" b="1" i="1" dirty="0" smtClean="0"/>
              <a:t>: </a:t>
            </a:r>
            <a:r>
              <a:rPr lang="ru-RU" sz="2700" b="1" i="1" dirty="0" err="1" smtClean="0"/>
              <a:t>говорити</a:t>
            </a:r>
            <a:r>
              <a:rPr lang="ru-RU" sz="2700" b="1" i="1" dirty="0" smtClean="0"/>
              <a:t>, як </a:t>
            </a:r>
            <a:r>
              <a:rPr lang="ru-RU" sz="2700" b="1" i="1" dirty="0" err="1" smtClean="0"/>
              <a:t>відчуваємо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жити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як</a:t>
            </a:r>
            <a:r>
              <a:rPr lang="ru-RU" sz="2700" b="1" i="1" dirty="0" smtClean="0"/>
              <a:t> говоримо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uk-UA" sz="2700" dirty="0" err="1" smtClean="0"/>
              <a:t>Луцій</a:t>
            </a:r>
            <a:r>
              <a:rPr lang="uk-UA" sz="2700" dirty="0" smtClean="0"/>
              <a:t> </a:t>
            </a:r>
            <a:r>
              <a:rPr lang="uk-UA" sz="2700" dirty="0" err="1" smtClean="0"/>
              <a:t>Анней</a:t>
            </a:r>
            <a:r>
              <a:rPr lang="uk-UA" sz="2700" dirty="0" smtClean="0"/>
              <a:t> Сенека – римський філософ, поет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323528" y="2132856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Кабінет логопеда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27984" y="2132856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Практичний психолог</a:t>
            </a:r>
            <a:endParaRPr lang="ru-RU" dirty="0"/>
          </a:p>
        </p:txBody>
      </p:sp>
      <p:pic>
        <p:nvPicPr>
          <p:cNvPr id="2050" name="Picture 2" descr="D:\Галина Петрівна\Фото\Семінар 2011р\ktm 1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D:\Яна\Фотки\Корекційні заняття\SDC153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923702"/>
          </a:xfrm>
        </p:spPr>
        <p:txBody>
          <a:bodyPr/>
          <a:lstStyle/>
          <a:p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звичайні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потрібні</a:t>
            </a:r>
            <a:r>
              <a:rPr lang="ru-RU" b="1" dirty="0" smtClean="0"/>
              <a:t>…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Методичний кабінет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Медичний блок</a:t>
            </a:r>
            <a:endParaRPr lang="ru-RU" dirty="0"/>
          </a:p>
        </p:txBody>
      </p:sp>
      <p:pic>
        <p:nvPicPr>
          <p:cNvPr id="3074" name="Picture 2" descr="D:\Галина Петрівна\Фото педрада\SDC17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3075" name="Picture 3" descr="D:\Галина Петрівна\Фото\Веселка1 презентація\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i="1" dirty="0" err="1" smtClean="0"/>
              <a:t>Судіть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своє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здоров’я</a:t>
            </a:r>
            <a:r>
              <a:rPr lang="ru-RU" b="1" i="1" dirty="0" smtClean="0"/>
              <a:t> по тому, як </a:t>
            </a:r>
            <a:r>
              <a:rPr lang="ru-RU" b="1" i="1" dirty="0" err="1" smtClean="0"/>
              <a:t>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радієте</a:t>
            </a:r>
            <a:r>
              <a:rPr lang="ru-RU" b="1" i="1" dirty="0" smtClean="0"/>
              <a:t> ранку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весні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</a:t>
            </a:r>
            <a:r>
              <a:rPr lang="ru-RU" dirty="0" err="1" smtClean="0"/>
              <a:t>Г.Торо</a:t>
            </a:r>
            <a:endParaRPr lang="ru-RU" dirty="0"/>
          </a:p>
        </p:txBody>
      </p:sp>
      <p:pic>
        <p:nvPicPr>
          <p:cNvPr id="7" name="Содержимое 6" descr="Фото122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71975" y="2933700"/>
            <a:ext cx="3657600" cy="2743200"/>
          </a:xfrm>
          <a:effectLst>
            <a:softEdge rad="63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Прогулянковий майданчик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Спортивний майданчик</a:t>
            </a:r>
            <a:endParaRPr lang="ru-RU" dirty="0"/>
          </a:p>
        </p:txBody>
      </p:sp>
      <p:pic>
        <p:nvPicPr>
          <p:cNvPr id="6146" name="Picture 2" descr="H:\DCIM\100KM763\100_35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07678"/>
          </a:xfrm>
        </p:spPr>
        <p:txBody>
          <a:bodyPr/>
          <a:lstStyle/>
          <a:p>
            <a:r>
              <a:rPr lang="ru-RU" b="1" dirty="0" err="1" smtClean="0"/>
              <a:t>Майбутнє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– у </a:t>
            </a:r>
            <a:r>
              <a:rPr lang="ru-RU" b="1" dirty="0" err="1" smtClean="0"/>
              <a:t>кожній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Діти раннього віку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Діти дошкільного віку</a:t>
            </a:r>
            <a:endParaRPr lang="ru-RU" dirty="0"/>
          </a:p>
        </p:txBody>
      </p:sp>
      <p:pic>
        <p:nvPicPr>
          <p:cNvPr id="7170" name="Picture 2" descr="D:\Фото 2012 р\Шнуровочка +Таня Павлівна\SDC151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657600" cy="2743200"/>
          </a:xfrm>
          <a:prstGeom prst="rect">
            <a:avLst/>
          </a:prstGeom>
          <a:noFill/>
        </p:spPr>
      </p:pic>
      <p:pic>
        <p:nvPicPr>
          <p:cNvPr id="7171" name="Picture 3" descr="D:\Фото 2012 р\Олічка Зима\100_29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36576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805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Кращий спосіб зробити дітей хорошими – зробити їх щасливими.</a:t>
            </a:r>
          </a:p>
          <a:p>
            <a:pPr algn="r"/>
            <a:r>
              <a:rPr lang="uk-UA" dirty="0" smtClean="0"/>
              <a:t>Оскар </a:t>
            </a:r>
            <a:r>
              <a:rPr lang="uk-UA" dirty="0" err="1" smtClean="0"/>
              <a:t>Вайльд</a:t>
            </a:r>
            <a:endParaRPr lang="uk-UA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Правду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підносити</a:t>
            </a:r>
            <a:r>
              <a:rPr lang="ru-RU" b="1" dirty="0" smtClean="0"/>
              <a:t> до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серця</a:t>
            </a:r>
            <a:r>
              <a:rPr lang="ru-RU" b="1" dirty="0" smtClean="0"/>
              <a:t>, а </a:t>
            </a:r>
            <a:r>
              <a:rPr lang="ru-RU" b="1" dirty="0" err="1" smtClean="0"/>
              <a:t>серце</a:t>
            </a:r>
            <a:r>
              <a:rPr lang="ru-RU" b="1" dirty="0" smtClean="0"/>
              <a:t> нести </a:t>
            </a:r>
            <a:r>
              <a:rPr lang="ru-RU" b="1" dirty="0" err="1" smtClean="0"/>
              <a:t>високо</a:t>
            </a:r>
            <a:r>
              <a:rPr lang="ru-RU" b="1" dirty="0" smtClean="0"/>
              <a:t>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О. Довженко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1988840"/>
            <a:ext cx="4473823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/>
              <a:t>      Навчально-виховний процес у дошкільному закладі забезпечують  48 працівників: </a:t>
            </a:r>
          </a:p>
          <a:p>
            <a:pPr>
              <a:buNone/>
            </a:pPr>
            <a:r>
              <a:rPr lang="uk-UA" sz="1800" b="1" dirty="0" smtClean="0"/>
              <a:t>     21 – педагог;</a:t>
            </a:r>
          </a:p>
          <a:p>
            <a:pPr>
              <a:buNone/>
            </a:pPr>
            <a:r>
              <a:rPr lang="uk-UA" sz="1800" b="1" dirty="0" smtClean="0"/>
              <a:t>      1 – медичний працівник;</a:t>
            </a:r>
          </a:p>
          <a:p>
            <a:pPr>
              <a:buNone/>
            </a:pPr>
            <a:r>
              <a:rPr lang="uk-UA" sz="1800" b="1" dirty="0" smtClean="0"/>
              <a:t>    26 – молодшого обслуговуючого персоналу.</a:t>
            </a:r>
          </a:p>
        </p:txBody>
      </p:sp>
      <p:pic>
        <p:nvPicPr>
          <p:cNvPr id="8194" name="Picture 2" descr="D:\Фото 2013 року\Фото від Богдановни\IMG_27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46" y="2276872"/>
            <a:ext cx="3883198" cy="2588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22920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Виховання – велика справа: ним вирішується доля людини.</a:t>
            </a:r>
          </a:p>
          <a:p>
            <a:pPr algn="r"/>
            <a:r>
              <a:rPr lang="uk-UA" sz="3200" dirty="0" smtClean="0"/>
              <a:t>В.Г.Бєлінський</a:t>
            </a:r>
            <a:endParaRPr lang="uk-UA" sz="32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496944" cy="1643782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/>
              <a:t>У наших руках найбільша з усіх цінностей світу – Людина. Ми творимо людину, як скульптор свою статую з безформного шматка мармуру: десь у глибині цієї мертвої брили лежать прекрасні риси, які потрібно добути, очистити від усього зайвого.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                                                                                        В.О.Сухомлинський</a:t>
            </a:r>
            <a:endParaRPr lang="uk-UA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1916832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Під час загальних батьківських зборів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916832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Під час педагогічної ради</a:t>
            </a:r>
            <a:endParaRPr lang="uk-UA" dirty="0"/>
          </a:p>
        </p:txBody>
      </p:sp>
      <p:pic>
        <p:nvPicPr>
          <p:cNvPr id="1026" name="Picture 2" descr="D:\Галина Петрівна\Фото\Фото педрада\100_35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041643" cy="3031232"/>
          </a:xfrm>
          <a:prstGeom prst="rect">
            <a:avLst/>
          </a:prstGeom>
          <a:noFill/>
        </p:spPr>
      </p:pic>
      <p:pic>
        <p:nvPicPr>
          <p:cNvPr id="1027" name="Picture 3" descr="D:\Фото 2013 року\Загальні з мером міста\IMG_26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79775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521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Пріоритетні напрями діяльності ДНЗ у 2012 – 2013 н. р: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1560" y="1700808"/>
            <a:ext cx="7787208" cy="4392488"/>
          </a:xfrm>
        </p:spPr>
        <p:txBody>
          <a:bodyPr/>
          <a:lstStyle/>
          <a:p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кумпетентності</a:t>
            </a:r>
            <a:r>
              <a:rPr lang="ru-RU" dirty="0" smtClean="0"/>
              <a:t> </a:t>
            </a:r>
            <a:r>
              <a:rPr lang="ru-RU" dirty="0" err="1" smtClean="0"/>
              <a:t>педагогів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сприятливих</a:t>
            </a:r>
            <a:r>
              <a:rPr lang="ru-RU" dirty="0" smtClean="0"/>
              <a:t> умов для </a:t>
            </a:r>
            <a:r>
              <a:rPr lang="ru-RU" dirty="0" err="1" smtClean="0"/>
              <a:t>гармонійного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обдарованої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фізичним</a:t>
            </a:r>
            <a:r>
              <a:rPr lang="ru-RU" dirty="0" smtClean="0"/>
              <a:t>, </a:t>
            </a:r>
            <a:r>
              <a:rPr lang="ru-RU" dirty="0" err="1" smtClean="0"/>
              <a:t>соціальним</a:t>
            </a:r>
            <a:r>
              <a:rPr lang="ru-RU" dirty="0" smtClean="0"/>
              <a:t>, </a:t>
            </a:r>
            <a:r>
              <a:rPr lang="ru-RU" dirty="0" err="1" smtClean="0"/>
              <a:t>естетичним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здоровозберігаючої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прав на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94F6D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Білик Інна Валеріївна</Template>
  <TotalTime>444</TotalTime>
  <Words>628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Поток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Эркер</vt:lpstr>
      <vt:lpstr>Звіт завідувача  дошкільним навчальним закладом  ясла-садка “ Веселка ”  з питань статутної діяльності у 2013 н.р. Криворотько Людмили Григорівни</vt:lpstr>
      <vt:lpstr>Треба мудро всю роботу планувати, щоб у нас росли щасливими малята</vt:lpstr>
      <vt:lpstr>     Нехай буде нашою найвищою ціллю одне: говорити, як відчуваємо, і жити, як говоримо Луцій Анней Сенека – римський філософ, поет </vt:lpstr>
      <vt:lpstr>Такі звичайні і такі потрібні…</vt:lpstr>
      <vt:lpstr> Судіть про своє здоров’я по тому, як ви радієте ранку і весні.                                                                  Г.Торо</vt:lpstr>
      <vt:lpstr>Майбутнє країни – у кожній дитини</vt:lpstr>
      <vt:lpstr>Правду життя підносити до рівня серця, а серце нести високо!!!                                                     О. Довженко</vt:lpstr>
      <vt:lpstr>У наших руках найбільша з усіх цінностей світу – Людина. Ми творимо людину, як скульптор свою статую з безформного шматка мармуру: десь у глибині цієї мертвої брили лежать прекрасні риси, які потрібно добути, очистити від усього зайвого.                                                                                          В.О.Сухомлинський</vt:lpstr>
      <vt:lpstr>Пріоритетні напрями діяльності ДНЗ у 2012 – 2013 н. р:</vt:lpstr>
      <vt:lpstr>Аналіз психологічного визначення готовності  до школи дітей старшого дошкільного віку:</vt:lpstr>
      <vt:lpstr>Управлінська діяльність завідувача ДНЗ</vt:lpstr>
      <vt:lpstr>Батькам на замітку</vt:lpstr>
      <vt:lpstr>Привчайте дитину бути слухняною! Батьки повинні стежити за поведінкою дитини і скеровувати її так, щоб її дії не завдавали шкоди ні їй самій, ані іншим.</vt:lpstr>
      <vt:lpstr>Єдність у вихованні дитини вихователем дитсадка та членами сім’ї – запорука успішного виховання</vt:lpstr>
      <vt:lpstr>Соціальна активність дошкільного закладу</vt:lpstr>
      <vt:lpstr>Їжа необхідна дитині для підтримки здоров’я, працездатності і росту дитячого організму, тому так важливо дотримуватись правил раціонального харчування в усі  вікові періоди дитинства</vt:lpstr>
      <vt:lpstr>Система роботи закладу що до попередження травматизму</vt:lpstr>
      <vt:lpstr>Спільними зусиллями батьків та фінансування міською радою  зміцнюється  матеріально - технічна база ДНЗ “Веселка”</vt:lpstr>
      <vt:lpstr>Враження дитинства найсильніші, пам’ять про нього найдобріша.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завідувача ДНЗ ясла-садок “Веселка”</dc:title>
  <dc:creator>ИЛОНА</dc:creator>
  <cp:lastModifiedBy>Пользователь Windows</cp:lastModifiedBy>
  <cp:revision>59</cp:revision>
  <dcterms:created xsi:type="dcterms:W3CDTF">2013-06-02T17:44:47Z</dcterms:created>
  <dcterms:modified xsi:type="dcterms:W3CDTF">2013-06-04T08:34:05Z</dcterms:modified>
</cp:coreProperties>
</file>