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6" r:id="rId3"/>
    <p:sldId id="265" r:id="rId4"/>
    <p:sldId id="264" r:id="rId5"/>
    <p:sldId id="260" r:id="rId6"/>
    <p:sldId id="263" r:id="rId7"/>
    <p:sldId id="262" r:id="rId8"/>
    <p:sldId id="268" r:id="rId9"/>
    <p:sldId id="267" r:id="rId10"/>
    <p:sldId id="269" r:id="rId11"/>
    <p:sldId id="273" r:id="rId12"/>
    <p:sldId id="271" r:id="rId13"/>
    <p:sldId id="275" r:id="rId14"/>
    <p:sldId id="276" r:id="rId15"/>
    <p:sldId id="261" r:id="rId16"/>
    <p:sldId id="272" r:id="rId17"/>
    <p:sldId id="259" r:id="rId18"/>
    <p:sldId id="274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3EE91EF-82BA-4069-B347-B6245DFBD174}">
          <p14:sldIdLst>
            <p14:sldId id="256"/>
            <p14:sldId id="257"/>
            <p14:sldId id="266"/>
            <p14:sldId id="265"/>
            <p14:sldId id="264"/>
            <p14:sldId id="260"/>
            <p14:sldId id="263"/>
            <p14:sldId id="262"/>
            <p14:sldId id="268"/>
            <p14:sldId id="267"/>
            <p14:sldId id="269"/>
            <p14:sldId id="273"/>
            <p14:sldId id="271"/>
            <p14:sldId id="275"/>
            <p14:sldId id="276"/>
            <p14:sldId id="261"/>
            <p14:sldId id="272"/>
            <p14:sldId id="259"/>
            <p14:sldId id="274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9143" y="0"/>
            <a:ext cx="9252857" cy="685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41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26628"/>
            <a:ext cx="8447548" cy="61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62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921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67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10" y="469900"/>
            <a:ext cx="1040990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92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699" y="357060"/>
            <a:ext cx="9432031" cy="610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772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699" y="369006"/>
            <a:ext cx="6304839" cy="594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41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213" y="660400"/>
            <a:ext cx="1043291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81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800" y="274960"/>
            <a:ext cx="7563896" cy="60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030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52399"/>
            <a:ext cx="96774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67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892" y="317500"/>
            <a:ext cx="8435908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452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Boss\Desktop\rivnenskiy-zabudovnik-roman-kuris-privitav-mistyan20200601_32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939338" cy="8360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100" y="321733"/>
            <a:ext cx="9309100" cy="620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89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Boss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947049"/>
            <a:ext cx="12365304" cy="7805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Boss\Desktop\f093da3b47437b9fb1f2a82c928be4b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2385"/>
            <a:ext cx="12192000" cy="6854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39068"/>
            <a:ext cx="10852463" cy="61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04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950" y="292100"/>
            <a:ext cx="916305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32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376" y="457199"/>
            <a:ext cx="10061223" cy="565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58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304800"/>
            <a:ext cx="93345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42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4800" y="252148"/>
            <a:ext cx="9364262" cy="623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52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62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850" y="279400"/>
            <a:ext cx="4705350" cy="6273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3546" y="279400"/>
            <a:ext cx="5079753" cy="62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233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30</TotalTime>
  <Words>0</Words>
  <Application>Microsoft Office PowerPoint</Application>
  <PresentationFormat>Произвольный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Небеса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Boss</cp:lastModifiedBy>
  <cp:revision>5</cp:revision>
  <dcterms:created xsi:type="dcterms:W3CDTF">2022-05-23T10:31:03Z</dcterms:created>
  <dcterms:modified xsi:type="dcterms:W3CDTF">2022-05-30T07:28:30Z</dcterms:modified>
</cp:coreProperties>
</file>